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6197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406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74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065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2010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990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9229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515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024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00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0027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A9CA7-08AC-4038-B140-4DD51ADC31B6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26F04-0B08-40E4-B9D3-5582BA689F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4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DATA STRUCTURES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smtClean="0"/>
          </a:p>
          <a:p>
            <a:r>
              <a:rPr lang="en-IN" smtClean="0"/>
              <a:t>LINKED LISTS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8403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0756" y="564443"/>
            <a:ext cx="9144000" cy="969963"/>
          </a:xfrm>
        </p:spPr>
        <p:txBody>
          <a:bodyPr/>
          <a:lstStyle/>
          <a:p>
            <a:r>
              <a:rPr lang="en-IN" dirty="0" smtClean="0"/>
              <a:t>What Is A Linked List?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52978"/>
            <a:ext cx="9144000" cy="2833511"/>
          </a:xfrm>
        </p:spPr>
        <p:txBody>
          <a:bodyPr>
            <a:normAutofit/>
          </a:bodyPr>
          <a:lstStyle/>
          <a:p>
            <a:r>
              <a:rPr lang="en-US" dirty="0"/>
              <a:t>A linked list is a sequence of data structures, which are connected together via links.</a:t>
            </a:r>
          </a:p>
          <a:p>
            <a:r>
              <a:rPr lang="en-US" dirty="0"/>
              <a:t>Linked List is a sequence of links which contains items. Each link contains a connection to another link. Linked list is the second most-used data structure after </a:t>
            </a:r>
            <a:r>
              <a:rPr lang="en-US" dirty="0" smtClean="0"/>
              <a:t>array.</a:t>
            </a:r>
            <a:endParaRPr lang="en-US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78" y="3948465"/>
            <a:ext cx="5715000" cy="1038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844" y="5090007"/>
            <a:ext cx="4699515" cy="17679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641" y="5205061"/>
            <a:ext cx="5432007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533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Linked Lists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9"/>
            <a:ext cx="11887200" cy="17637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03" y="3933824"/>
            <a:ext cx="4298775" cy="26475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075" y="3206044"/>
            <a:ext cx="6715125" cy="23327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538786"/>
            <a:ext cx="5429250" cy="131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50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1111" y="1174044"/>
            <a:ext cx="9144000" cy="90223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Types Of Linked Lists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67467"/>
            <a:ext cx="9144000" cy="3090333"/>
          </a:xfrm>
        </p:spPr>
        <p:txBody>
          <a:bodyPr>
            <a:normAutofit/>
          </a:bodyPr>
          <a:lstStyle/>
          <a:p>
            <a:r>
              <a:rPr lang="en-US" dirty="0"/>
              <a:t>Following are the various types of linked list.</a:t>
            </a:r>
          </a:p>
          <a:p>
            <a:r>
              <a:rPr lang="en-US" b="1" dirty="0"/>
              <a:t>Simple Linked List</a:t>
            </a:r>
            <a:r>
              <a:rPr lang="en-US" dirty="0"/>
              <a:t> − Item navigation is forward only.</a:t>
            </a:r>
          </a:p>
          <a:p>
            <a:r>
              <a:rPr lang="en-US" b="1" dirty="0"/>
              <a:t>Doubly Linked List</a:t>
            </a:r>
            <a:r>
              <a:rPr lang="en-US" dirty="0"/>
              <a:t> − Items can be navigated forward and backward.</a:t>
            </a:r>
          </a:p>
          <a:p>
            <a:r>
              <a:rPr lang="en-US" b="1" dirty="0"/>
              <a:t>Circular Linked List</a:t>
            </a:r>
            <a:r>
              <a:rPr lang="en-US" dirty="0"/>
              <a:t> − Last item contains link of the first element as next and the first element has a link to the last element as previous.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58418"/>
            <a:ext cx="3423356" cy="2299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668" y="4558418"/>
            <a:ext cx="3691114" cy="22995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7094" y="4334934"/>
            <a:ext cx="4134906" cy="252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62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5645" y="801511"/>
            <a:ext cx="9144000" cy="936096"/>
          </a:xfrm>
        </p:spPr>
        <p:txBody>
          <a:bodyPr/>
          <a:lstStyle/>
          <a:p>
            <a:r>
              <a:rPr lang="en-IN" dirty="0" smtClean="0"/>
              <a:t>Operations On Linked Lists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1065" y="2144888"/>
            <a:ext cx="8015111" cy="3826933"/>
          </a:xfrm>
        </p:spPr>
        <p:txBody>
          <a:bodyPr>
            <a:normAutofit/>
          </a:bodyPr>
          <a:lstStyle/>
          <a:p>
            <a:r>
              <a:rPr lang="en-US" dirty="0"/>
              <a:t>Following are the basic operations supported by a list.</a:t>
            </a:r>
          </a:p>
          <a:p>
            <a:r>
              <a:rPr lang="en-US" b="1" dirty="0"/>
              <a:t>Insertion</a:t>
            </a:r>
            <a:r>
              <a:rPr lang="en-US" dirty="0"/>
              <a:t> − Adds an element at the beginning of the list.</a:t>
            </a:r>
          </a:p>
          <a:p>
            <a:r>
              <a:rPr lang="en-US" b="1" dirty="0"/>
              <a:t>Deletion</a:t>
            </a:r>
            <a:r>
              <a:rPr lang="en-US" dirty="0"/>
              <a:t> − Deletes an element at the beginning of the list.</a:t>
            </a:r>
          </a:p>
          <a:p>
            <a:r>
              <a:rPr lang="en-US" b="1" dirty="0"/>
              <a:t>Display</a:t>
            </a:r>
            <a:r>
              <a:rPr lang="en-US" dirty="0"/>
              <a:t> − Displays the complete list.</a:t>
            </a:r>
          </a:p>
          <a:p>
            <a:r>
              <a:rPr lang="en-US" b="1" dirty="0"/>
              <a:t>Search</a:t>
            </a:r>
            <a:r>
              <a:rPr lang="en-US" dirty="0"/>
              <a:t> − Searches an element using the given key.</a:t>
            </a:r>
          </a:p>
          <a:p>
            <a:r>
              <a:rPr lang="en-US" b="1" dirty="0"/>
              <a:t>Delete</a:t>
            </a:r>
            <a:r>
              <a:rPr lang="en-US" dirty="0"/>
              <a:t> − Deletes an element using the given key.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" y="5362222"/>
            <a:ext cx="5973234" cy="14957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0" y="5462233"/>
            <a:ext cx="4601632" cy="129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14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30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91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DATA STRUCTURES</vt:lpstr>
      <vt:lpstr>What Is A Linked List?</vt:lpstr>
      <vt:lpstr>Linked Lists</vt:lpstr>
      <vt:lpstr>Types Of Linked Lists</vt:lpstr>
      <vt:lpstr>Operations On Linked Lists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 Lists</dc:title>
  <dc:creator>Hewlett-Packard Company</dc:creator>
  <cp:lastModifiedBy>Hewlett-Packard Company</cp:lastModifiedBy>
  <cp:revision>3</cp:revision>
  <dcterms:created xsi:type="dcterms:W3CDTF">2022-07-21T07:49:46Z</dcterms:created>
  <dcterms:modified xsi:type="dcterms:W3CDTF">2022-07-25T08:02:18Z</dcterms:modified>
</cp:coreProperties>
</file>